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80" r:id="rId5"/>
    <p:sldId id="294" r:id="rId6"/>
    <p:sldId id="273" r:id="rId7"/>
    <p:sldId id="295" r:id="rId8"/>
    <p:sldId id="286" r:id="rId9"/>
    <p:sldId id="291" r:id="rId10"/>
    <p:sldId id="296" r:id="rId11"/>
    <p:sldId id="282" r:id="rId12"/>
    <p:sldId id="290" r:id="rId13"/>
    <p:sldId id="293" r:id="rId14"/>
    <p:sldId id="288" r:id="rId15"/>
    <p:sldId id="289" r:id="rId16"/>
    <p:sldId id="297" r:id="rId17"/>
    <p:sldId id="263" r:id="rId18"/>
    <p:sldId id="258" r:id="rId19"/>
    <p:sldId id="28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0" autoAdjust="0"/>
  </p:normalViewPr>
  <p:slideViewPr>
    <p:cSldViewPr snapToGrid="0">
      <p:cViewPr varScale="1">
        <p:scale>
          <a:sx n="78" d="100"/>
          <a:sy n="78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1E78C-D47B-4B0C-932F-021130C6D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Hardware	</a:t>
            </a:r>
            <a:endParaRPr lang="en-US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9FFE-F632-4871-8B7F-4B2C29C5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Rover Chassis 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6405A4-7047-4A89-9D3C-EBF3BBDC4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9432" y="2139484"/>
            <a:ext cx="5873135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90EAC-A667-4061-87F9-29CBFC91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63C1F-02E3-4A6B-A7BA-4CDCEAAD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3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1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2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4103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F2D2B3-3677-458F-9F5A-0F54F8E9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1168" y="625683"/>
            <a:ext cx="5653243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757084" y="4817806"/>
            <a:ext cx="362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Update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F0FDB7-39F0-40C5-9C46-F2F24B16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590435"/>
            <a:ext cx="6846363" cy="352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" name="Rectangle 20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</a:t>
            </a:r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Phototransistor Test</a:t>
            </a:r>
          </a:p>
        </p:txBody>
      </p:sp>
      <p:pic>
        <p:nvPicPr>
          <p:cNvPr id="6" name="IMG_2008">
            <a:hlinkClick r:id="" action="ppaction://media"/>
            <a:extLst>
              <a:ext uri="{FF2B5EF4-FFF2-40B4-BE49-F238E27FC236}">
                <a16:creationId xmlns:a16="http://schemas.microsoft.com/office/drawing/2014/main" id="{6685256B-FCD4-4C95-BAFC-60B11DA91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C7158EF-3CE8-4E88-9AA8-8EABB1770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7358" y="2139484"/>
            <a:ext cx="5462016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Frequency Counter pt. 1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58F202C-FA4B-46C0-BD79-357DB295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6049" y="625683"/>
            <a:ext cx="49234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1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Frequency Counter pt. 2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D936D3E-18C5-44C7-9FDD-BD7B63F5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684572"/>
            <a:ext cx="6846363" cy="333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7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Frequency Counter pt. 3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F1CB84-4D8A-4B5C-B05A-35B0B04C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325138"/>
            <a:ext cx="6846363" cy="405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Gantt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2E6B3-890C-4FE0-9C0E-43D01CC73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98" y="4834823"/>
            <a:ext cx="2773680" cy="1158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4EAA81-1639-4784-BCD6-4F174B8AC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41" y="136525"/>
            <a:ext cx="7303499" cy="46470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42A001-A0FB-444D-B867-ABF17CF877CB}"/>
              </a:ext>
            </a:extLst>
          </p:cNvPr>
          <p:cNvSpPr/>
          <p:nvPr/>
        </p:nvSpPr>
        <p:spPr>
          <a:xfrm>
            <a:off x="9281652" y="452284"/>
            <a:ext cx="265471" cy="4288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EE956-A177-471A-A430-17C0B8FB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Labor Hours and Material costs</a:t>
            </a:r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AC976-71F8-49F7-90D6-3D386981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418736"/>
            <a:ext cx="5596128" cy="353800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1AC471C-62D3-40B0-9736-1E6302871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0302" y="3257028"/>
            <a:ext cx="5596128" cy="18614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sla rival XPeng P7 gets significant self-driving software updates">
            <a:extLst>
              <a:ext uri="{FF2B5EF4-FFF2-40B4-BE49-F238E27FC236}">
                <a16:creationId xmlns:a16="http://schemas.microsoft.com/office/drawing/2014/main" id="{9AA4B0ED-06C2-473D-919B-90EF0B80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 r="-2" b="4333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Lowdown: The Army's 'New' M-1A2C Abrams Tank Is Coming. | The National  Interest">
            <a:extLst>
              <a:ext uri="{FF2B5EF4-FFF2-40B4-BE49-F238E27FC236}">
                <a16:creationId xmlns:a16="http://schemas.microsoft.com/office/drawing/2014/main" id="{6D37181B-D5F4-4B31-9471-45A6CBDC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7" r="-1" b="-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Project Opportunity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Military use : The rover’s capability could be enhanced to rival that of a military tank by improving the armor and the weapon placed on top of it</a:t>
            </a:r>
          </a:p>
          <a:p>
            <a:r>
              <a:rPr lang="en-US" sz="1800"/>
              <a:t>Self driving : The rover’s IR sensor could be replaced with other sensors that could track the path a self driving car would have to go on. The phototransistors could also be replaced with something that would detect other stuff that is close to the vehicle</a:t>
            </a:r>
          </a:p>
          <a:p>
            <a:endParaRPr lang="en-US" sz="1800"/>
          </a:p>
          <a:p>
            <a:endParaRPr lang="en-US" sz="1800"/>
          </a:p>
          <a:p>
            <a:pPr lvl="7"/>
            <a:endParaRPr lang="en-US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4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5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 </a:t>
            </a:r>
          </a:p>
        </p:txBody>
      </p:sp>
      <p:sp>
        <p:nvSpPr>
          <p:cNvPr id="68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C0BF9186-0A5F-46DC-8779-C5D19B707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t="10957" r="13834" b="16462"/>
          <a:stretch/>
        </p:blipFill>
        <p:spPr>
          <a:xfrm>
            <a:off x="5172075" y="1057626"/>
            <a:ext cx="6943156" cy="47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4216-6F3C-41B3-B2FF-41CF3E4A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   |      HW-201 IR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312DF-1F7C-4E54-921E-4E9C243B0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6022651" cy="3694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consists of an IR emitter which emits the signal and an IR receiver which detects the reflected signal</a:t>
            </a:r>
          </a:p>
          <a:p>
            <a:r>
              <a:rPr lang="en-US" dirty="0"/>
              <a:t>The IR receiver has a range from 2cm to 30 cm and is adjustable with a potentiometer</a:t>
            </a:r>
          </a:p>
          <a:p>
            <a:r>
              <a:rPr lang="en-US" dirty="0"/>
              <a:t>It has a 35-degree Detection Angle </a:t>
            </a:r>
          </a:p>
          <a:p>
            <a:r>
              <a:rPr lang="en-US" dirty="0"/>
              <a:t>It operates at a DC voltage range of 3.3V – 5V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EA1AB-A0DC-4AEC-AB4F-0C0C12CC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07B9C-8E9B-4F5C-B8AF-00AF9E71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C3A38C1-5178-42CA-AD60-C9AAD990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95" y="2378205"/>
            <a:ext cx="4737969" cy="31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3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Freeform: Shape 1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Freeform: Shape 1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20220309_113847 (1)">
            <a:hlinkClick r:id="" action="ppaction://media"/>
            <a:extLst>
              <a:ext uri="{FF2B5EF4-FFF2-40B4-BE49-F238E27FC236}">
                <a16:creationId xmlns:a16="http://schemas.microsoft.com/office/drawing/2014/main" id="{DF295166-8E20-4336-9EE8-D693200BEF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6543" y="121091"/>
            <a:ext cx="3650115" cy="64890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8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39F4-7CFB-4097-B79C-DF107004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Hardware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E5865-2565-409A-B073-8BD2CE14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6V Actuator </a:t>
            </a:r>
          </a:p>
          <a:p>
            <a:endParaRPr lang="en-US" sz="1700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C33068-22BC-44E4-A497-346C4E9B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1347" y="841248"/>
            <a:ext cx="5961681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F3236-BD15-4E30-81E2-3791B6EA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29C10-DCB9-4FCD-91E5-DC30D2D6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8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	</a:t>
            </a: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6V Actuator</a:t>
            </a:r>
          </a:p>
        </p:txBody>
      </p:sp>
      <p:pic>
        <p:nvPicPr>
          <p:cNvPr id="7" name="20220308_140541 (1)">
            <a:hlinkClick r:id="" action="ppaction://media"/>
            <a:extLst>
              <a:ext uri="{FF2B5EF4-FFF2-40B4-BE49-F238E27FC236}">
                <a16:creationId xmlns:a16="http://schemas.microsoft.com/office/drawing/2014/main" id="{E94B264F-14A6-4C07-BAF3-D55A414A9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20220308_140951_001 (1)">
            <a:hlinkClick r:id="" action="ppaction://media"/>
            <a:extLst>
              <a:ext uri="{FF2B5EF4-FFF2-40B4-BE49-F238E27FC236}">
                <a16:creationId xmlns:a16="http://schemas.microsoft.com/office/drawing/2014/main" id="{DCCA8111-0A09-4E15-B08C-CD999EAF0C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2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1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" name="Rectangle 2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Hardware	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3D Models for the rubber band gun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391304-67C1-4655-842E-2B5C13866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144" y="2729397"/>
            <a:ext cx="4994787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C7C32-F646-4CEE-B7FD-E2A6F7EB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924866"/>
            <a:ext cx="5523082" cy="309292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916AE-BC7B-4BF7-9CCB-C33AF7B86464}"/>
              </a:ext>
            </a:extLst>
          </p:cNvPr>
          <p:cNvSpPr txBox="1"/>
          <p:nvPr/>
        </p:nvSpPr>
        <p:spPr>
          <a:xfrm flipH="1">
            <a:off x="10241771" y="3696929"/>
            <a:ext cx="87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87D72-FC10-40B5-8D0E-EF5182C795BC}"/>
              </a:ext>
            </a:extLst>
          </p:cNvPr>
          <p:cNvSpPr txBox="1"/>
          <p:nvPr/>
        </p:nvSpPr>
        <p:spPr>
          <a:xfrm>
            <a:off x="9245271" y="5102942"/>
            <a:ext cx="97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Trigger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F583-A84E-4E2E-9D8E-E1D63594119F}"/>
              </a:ext>
            </a:extLst>
          </p:cNvPr>
          <p:cNvSpPr txBox="1"/>
          <p:nvPr/>
        </p:nvSpPr>
        <p:spPr>
          <a:xfrm>
            <a:off x="7246374" y="4660490"/>
            <a:ext cx="107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344</Words>
  <Application>Microsoft Office PowerPoint</Application>
  <PresentationFormat>Widescreen</PresentationFormat>
  <Paragraphs>94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 </vt:lpstr>
      <vt:lpstr>Hardware    |      HW-201 IR Sensor</vt:lpstr>
      <vt:lpstr>Hardware</vt:lpstr>
      <vt:lpstr>Hardware </vt:lpstr>
      <vt:lpstr>Hardware </vt:lpstr>
      <vt:lpstr>Hardware </vt:lpstr>
      <vt:lpstr>Hardware </vt:lpstr>
      <vt:lpstr>Software</vt:lpstr>
      <vt:lpstr>Software</vt:lpstr>
      <vt:lpstr>Software</vt:lpstr>
      <vt:lpstr>Software</vt:lpstr>
      <vt:lpstr>Software</vt:lpstr>
      <vt:lpstr>Software</vt:lpstr>
      <vt:lpstr>Gantt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29</cp:revision>
  <dcterms:created xsi:type="dcterms:W3CDTF">2022-02-02T17:20:00Z</dcterms:created>
  <dcterms:modified xsi:type="dcterms:W3CDTF">2022-03-23T16:55:36Z</dcterms:modified>
</cp:coreProperties>
</file>